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63" r:id="rId6"/>
    <p:sldId id="262" r:id="rId7"/>
    <p:sldId id="261" r:id="rId8"/>
    <p:sldId id="267" r:id="rId9"/>
    <p:sldId id="268" r:id="rId10"/>
    <p:sldId id="266" r:id="rId11"/>
    <p:sldId id="274" r:id="rId12"/>
    <p:sldId id="273" r:id="rId13"/>
    <p:sldId id="272" r:id="rId14"/>
    <p:sldId id="271" r:id="rId15"/>
    <p:sldId id="270" r:id="rId16"/>
    <p:sldId id="269" r:id="rId17"/>
    <p:sldId id="265" r:id="rId18"/>
    <p:sldId id="282" r:id="rId19"/>
    <p:sldId id="283" r:id="rId20"/>
    <p:sldId id="281" r:id="rId21"/>
    <p:sldId id="279" r:id="rId22"/>
    <p:sldId id="280" r:id="rId23"/>
    <p:sldId id="287" r:id="rId24"/>
    <p:sldId id="286" r:id="rId25"/>
    <p:sldId id="285" r:id="rId26"/>
    <p:sldId id="284" r:id="rId27"/>
    <p:sldId id="278" r:id="rId28"/>
    <p:sldId id="290" r:id="rId29"/>
    <p:sldId id="289" r:id="rId30"/>
    <p:sldId id="288" r:id="rId31"/>
    <p:sldId id="276" r:id="rId32"/>
    <p:sldId id="29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17B"/>
    <a:srgbClr val="FF3300"/>
    <a:srgbClr val="000000"/>
    <a:srgbClr val="FF0066"/>
    <a:srgbClr val="0000FF"/>
    <a:srgbClr val="14B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9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умножения десятичных дробей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Чтобы перемножить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десятичные дроби,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надо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умножения десятичных дробей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Чтобы перемножить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десятичные дроби,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надо:</a:t>
            </a:r>
          </a:p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выполнить   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умножение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умножения десятичных дробей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Чтобы перемножить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десятичные дроби,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надо:</a:t>
            </a:r>
          </a:p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1. выполнить умножение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обращая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внимания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умножения десятичных дробей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Чтобы перемножить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десятичные дроби,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надо:</a:t>
            </a:r>
          </a:p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1. выполнить умножение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обращая внимания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запятые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умножения десятичных дробей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Чтобы перемножить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десятичные дроби,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надо:</a:t>
            </a:r>
          </a:p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1. выполнить умножение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обращая внимания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запятые;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отделить  запятой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умножения десятичных дробей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Чтобы перемножить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десятичные дроби,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надо:</a:t>
            </a:r>
          </a:p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1. выполнить умножение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обращая внимания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запятые;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отделить запятой столько цифр справа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умножения десятичных дробей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Чтобы перемножить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десятичные дроби,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надо:</a:t>
            </a:r>
          </a:p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1. выполнить умножение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обращая внимания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запятые;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отделить запятой столько цифр справа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, сколько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их после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запятой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умножения десятичных дробей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Чтобы перемножить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десятичные дроби,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надо:</a:t>
            </a:r>
          </a:p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1. выполнить умножение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обращая внимания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запятые;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отделить запятой столько цифр справа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сколько их после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запятой в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обоих множителях вместе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16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323528" y="1425585"/>
            <a:ext cx="2736304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3,06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2,1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071228" y="3080844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39"/>
          <p:cNvGrpSpPr/>
          <p:nvPr/>
        </p:nvGrpSpPr>
        <p:grpSpPr>
          <a:xfrm>
            <a:off x="935596" y="2216748"/>
            <a:ext cx="192495" cy="232798"/>
            <a:chOff x="539552" y="2520513"/>
            <a:chExt cx="192495" cy="232798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539552" y="2520513"/>
              <a:ext cx="192495" cy="2327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539552" y="2520513"/>
              <a:ext cx="192495" cy="2327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72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323528" y="1425585"/>
            <a:ext cx="2736304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3,06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2,1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306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071228" y="3080844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39"/>
          <p:cNvGrpSpPr/>
          <p:nvPr/>
        </p:nvGrpSpPr>
        <p:grpSpPr>
          <a:xfrm>
            <a:off x="935596" y="2216748"/>
            <a:ext cx="192495" cy="232798"/>
            <a:chOff x="539552" y="2520513"/>
            <a:chExt cx="192495" cy="232798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539552" y="2520513"/>
              <a:ext cx="192495" cy="2327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539552" y="2520513"/>
              <a:ext cx="192495" cy="2327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9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Заполнить таблицу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908818"/>
              </p:ext>
            </p:extLst>
          </p:nvPr>
        </p:nvGraphicFramePr>
        <p:xfrm>
          <a:off x="251520" y="1268760"/>
          <a:ext cx="8635787" cy="31249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864096"/>
                <a:gridCol w="864096"/>
                <a:gridCol w="936104"/>
                <a:gridCol w="864096"/>
                <a:gridCol w="1224136"/>
                <a:gridCol w="1296144"/>
                <a:gridCol w="1224136"/>
                <a:gridCol w="1362979"/>
              </a:tblGrid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3,02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14BC1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027" name="Picture 3" descr="C:\Users\Иван\Desktop\уроки, таблицы\для открытого урока\smailiki-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45024"/>
            <a:ext cx="3019164" cy="301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3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323528" y="1425585"/>
            <a:ext cx="2736304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3,06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2,1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306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612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071228" y="4665020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071228" y="3080844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755576" y="3737300"/>
            <a:ext cx="360040" cy="296416"/>
            <a:chOff x="2087724" y="3140968"/>
            <a:chExt cx="360040" cy="296416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>
              <a:off x="2087724" y="3284984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2267744" y="3140968"/>
              <a:ext cx="0" cy="296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935596" y="2216748"/>
            <a:ext cx="192495" cy="232798"/>
            <a:chOff x="539552" y="2520513"/>
            <a:chExt cx="192495" cy="232798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539552" y="2520513"/>
              <a:ext cx="192495" cy="2327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539552" y="2520513"/>
              <a:ext cx="192495" cy="2327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72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323528" y="1425585"/>
            <a:ext cx="2736304" cy="4536504"/>
            <a:chOff x="1043608" y="1437931"/>
            <a:chExt cx="2736304" cy="4536504"/>
          </a:xfrm>
        </p:grpSpPr>
        <p:sp>
          <p:nvSpPr>
            <p:cNvPr id="35" name="Объект 2"/>
            <p:cNvSpPr txBox="1">
              <a:spLocks/>
            </p:cNvSpPr>
            <p:nvPr/>
          </p:nvSpPr>
          <p:spPr>
            <a:xfrm>
              <a:off x="1043608" y="143793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 2,1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612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6426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475656" y="2229094"/>
              <a:ext cx="1611796" cy="2448272"/>
              <a:chOff x="2240124" y="1772816"/>
              <a:chExt cx="1611796" cy="244827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555776" y="4221088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555776" y="2636912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Группа 38"/>
              <p:cNvGrpSpPr/>
              <p:nvPr/>
            </p:nvGrpSpPr>
            <p:grpSpPr>
              <a:xfrm>
                <a:off x="2240124" y="3293368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2420144" y="1772816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5875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323528" y="1425585"/>
            <a:ext cx="2736304" cy="4536504"/>
            <a:chOff x="1043608" y="1437931"/>
            <a:chExt cx="2736304" cy="4536504"/>
          </a:xfrm>
        </p:grpSpPr>
        <p:sp>
          <p:nvSpPr>
            <p:cNvPr id="35" name="Объект 2"/>
            <p:cNvSpPr txBox="1">
              <a:spLocks/>
            </p:cNvSpPr>
            <p:nvPr/>
          </p:nvSpPr>
          <p:spPr>
            <a:xfrm>
              <a:off x="1043608" y="143793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 2,1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612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6,426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475656" y="2229094"/>
              <a:ext cx="1611796" cy="2448272"/>
              <a:chOff x="2240124" y="1772816"/>
              <a:chExt cx="1611796" cy="244827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555776" y="4221088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555776" y="2636912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Группа 38"/>
              <p:cNvGrpSpPr/>
              <p:nvPr/>
            </p:nvGrpSpPr>
            <p:grpSpPr>
              <a:xfrm>
                <a:off x="2240124" y="3293368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2420144" y="1772816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42872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469048"/>
            <a:ext cx="273630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0,5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2,3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023556" y="3086637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887924" y="2222541"/>
            <a:ext cx="192495" cy="232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887924" y="2222541"/>
            <a:ext cx="192495" cy="232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323528" y="1425585"/>
            <a:ext cx="2736304" cy="4536504"/>
            <a:chOff x="1043608" y="1437931"/>
            <a:chExt cx="2736304" cy="4536504"/>
          </a:xfrm>
        </p:grpSpPr>
        <p:sp>
          <p:nvSpPr>
            <p:cNvPr id="35" name="Объект 2"/>
            <p:cNvSpPr txBox="1">
              <a:spLocks/>
            </p:cNvSpPr>
            <p:nvPr/>
          </p:nvSpPr>
          <p:spPr>
            <a:xfrm>
              <a:off x="1043608" y="143793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 2,1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612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6,426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475656" y="2229094"/>
              <a:ext cx="1611796" cy="2448272"/>
              <a:chOff x="2240124" y="1772816"/>
              <a:chExt cx="1611796" cy="244827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555776" y="4221088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555776" y="2636912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Группа 38"/>
              <p:cNvGrpSpPr/>
              <p:nvPr/>
            </p:nvGrpSpPr>
            <p:grpSpPr>
              <a:xfrm>
                <a:off x="2240124" y="3293368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2420144" y="1772816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4096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469048"/>
            <a:ext cx="273630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0,5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2,3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15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023556" y="3086637"/>
            <a:ext cx="12961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3887924" y="2222541"/>
            <a:ext cx="192495" cy="232798"/>
            <a:chOff x="539552" y="2520513"/>
            <a:chExt cx="192495" cy="232798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539552" y="2520513"/>
              <a:ext cx="192495" cy="2327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39552" y="2520513"/>
              <a:ext cx="192495" cy="2327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323528" y="1425585"/>
            <a:ext cx="2736304" cy="4536504"/>
            <a:chOff x="1043608" y="1437931"/>
            <a:chExt cx="2736304" cy="4536504"/>
          </a:xfrm>
        </p:grpSpPr>
        <p:sp>
          <p:nvSpPr>
            <p:cNvPr id="35" name="Объект 2"/>
            <p:cNvSpPr txBox="1">
              <a:spLocks/>
            </p:cNvSpPr>
            <p:nvPr/>
          </p:nvSpPr>
          <p:spPr>
            <a:xfrm>
              <a:off x="1043608" y="143793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 2,1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612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6,426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475656" y="2229094"/>
              <a:ext cx="1611796" cy="2448272"/>
              <a:chOff x="2240124" y="1772816"/>
              <a:chExt cx="1611796" cy="244827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555776" y="4221088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555776" y="2636912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Группа 38"/>
              <p:cNvGrpSpPr/>
              <p:nvPr/>
            </p:nvGrpSpPr>
            <p:grpSpPr>
              <a:xfrm>
                <a:off x="2240124" y="3293368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2420144" y="1772816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4096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469048"/>
            <a:ext cx="273630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0,5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2,3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15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10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707904" y="2222541"/>
            <a:ext cx="1611796" cy="2448272"/>
            <a:chOff x="2240124" y="1772816"/>
            <a:chExt cx="1611796" cy="24482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555776" y="4221088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555776" y="2636912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Группа 21"/>
            <p:cNvGrpSpPr/>
            <p:nvPr/>
          </p:nvGrpSpPr>
          <p:grpSpPr>
            <a:xfrm>
              <a:off x="2240124" y="3293368"/>
              <a:ext cx="360040" cy="296416"/>
              <a:chOff x="2087724" y="3140968"/>
              <a:chExt cx="360040" cy="296416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087724" y="3284984"/>
                <a:ext cx="3600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2267744" y="3140968"/>
                <a:ext cx="0" cy="2964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32"/>
            <p:cNvGrpSpPr/>
            <p:nvPr/>
          </p:nvGrpSpPr>
          <p:grpSpPr>
            <a:xfrm>
              <a:off x="2420144" y="1772816"/>
              <a:ext cx="192495" cy="232798"/>
              <a:chOff x="539552" y="2520513"/>
              <a:chExt cx="192495" cy="232798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Группа 44"/>
          <p:cNvGrpSpPr/>
          <p:nvPr/>
        </p:nvGrpSpPr>
        <p:grpSpPr>
          <a:xfrm>
            <a:off x="323528" y="1425585"/>
            <a:ext cx="2736304" cy="4536504"/>
            <a:chOff x="1043608" y="1437931"/>
            <a:chExt cx="2736304" cy="4536504"/>
          </a:xfrm>
        </p:grpSpPr>
        <p:sp>
          <p:nvSpPr>
            <p:cNvPr id="35" name="Объект 2"/>
            <p:cNvSpPr txBox="1">
              <a:spLocks/>
            </p:cNvSpPr>
            <p:nvPr/>
          </p:nvSpPr>
          <p:spPr>
            <a:xfrm>
              <a:off x="1043608" y="143793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 2,1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612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6,426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475656" y="2229094"/>
              <a:ext cx="1611796" cy="2448272"/>
              <a:chOff x="2240124" y="1772816"/>
              <a:chExt cx="1611796" cy="244827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555776" y="4221088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555776" y="2636912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Группа 38"/>
              <p:cNvGrpSpPr/>
              <p:nvPr/>
            </p:nvGrpSpPr>
            <p:grpSpPr>
              <a:xfrm>
                <a:off x="2240124" y="3293368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2420144" y="1772816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4096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469048"/>
            <a:ext cx="273630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0,5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2,3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15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10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115</a:t>
            </a:r>
          </a:p>
          <a:p>
            <a:pPr marL="0" indent="0" algn="just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707904" y="2222541"/>
            <a:ext cx="1611796" cy="2448272"/>
            <a:chOff x="2240124" y="1772816"/>
            <a:chExt cx="1611796" cy="24482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555776" y="4221088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555776" y="2636912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Группа 21"/>
            <p:cNvGrpSpPr/>
            <p:nvPr/>
          </p:nvGrpSpPr>
          <p:grpSpPr>
            <a:xfrm>
              <a:off x="2240124" y="3293368"/>
              <a:ext cx="360040" cy="296416"/>
              <a:chOff x="2087724" y="3140968"/>
              <a:chExt cx="360040" cy="296416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087724" y="3284984"/>
                <a:ext cx="3600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2267744" y="3140968"/>
                <a:ext cx="0" cy="2964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32"/>
            <p:cNvGrpSpPr/>
            <p:nvPr/>
          </p:nvGrpSpPr>
          <p:grpSpPr>
            <a:xfrm>
              <a:off x="2420144" y="1772816"/>
              <a:ext cx="192495" cy="232798"/>
              <a:chOff x="539552" y="2520513"/>
              <a:chExt cx="192495" cy="232798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Группа 44"/>
          <p:cNvGrpSpPr/>
          <p:nvPr/>
        </p:nvGrpSpPr>
        <p:grpSpPr>
          <a:xfrm>
            <a:off x="323528" y="1425585"/>
            <a:ext cx="2736304" cy="4536504"/>
            <a:chOff x="1043608" y="1437931"/>
            <a:chExt cx="2736304" cy="4536504"/>
          </a:xfrm>
        </p:grpSpPr>
        <p:sp>
          <p:nvSpPr>
            <p:cNvPr id="35" name="Объект 2"/>
            <p:cNvSpPr txBox="1">
              <a:spLocks/>
            </p:cNvSpPr>
            <p:nvPr/>
          </p:nvSpPr>
          <p:spPr>
            <a:xfrm>
              <a:off x="1043608" y="143793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 2,1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612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6,426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475656" y="2229094"/>
              <a:ext cx="1611796" cy="2448272"/>
              <a:chOff x="2240124" y="1772816"/>
              <a:chExt cx="1611796" cy="244827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555776" y="4221088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555776" y="2636912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Группа 38"/>
              <p:cNvGrpSpPr/>
              <p:nvPr/>
            </p:nvGrpSpPr>
            <p:grpSpPr>
              <a:xfrm>
                <a:off x="2240124" y="3293368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2420144" y="1772816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4096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469048"/>
            <a:ext cx="273630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0,5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2,3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15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10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1,15</a:t>
            </a:r>
          </a:p>
          <a:p>
            <a:pPr marL="0" indent="0" algn="just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707904" y="2222541"/>
            <a:ext cx="1611796" cy="2448272"/>
            <a:chOff x="2240124" y="1772816"/>
            <a:chExt cx="1611796" cy="24482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555776" y="4221088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555776" y="2636912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Группа 21"/>
            <p:cNvGrpSpPr/>
            <p:nvPr/>
          </p:nvGrpSpPr>
          <p:grpSpPr>
            <a:xfrm>
              <a:off x="2240124" y="3293368"/>
              <a:ext cx="360040" cy="296416"/>
              <a:chOff x="2087724" y="3140968"/>
              <a:chExt cx="360040" cy="296416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087724" y="3284984"/>
                <a:ext cx="3600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2267744" y="3140968"/>
                <a:ext cx="0" cy="2964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32"/>
            <p:cNvGrpSpPr/>
            <p:nvPr/>
          </p:nvGrpSpPr>
          <p:grpSpPr>
            <a:xfrm>
              <a:off x="2420144" y="1772816"/>
              <a:ext cx="192495" cy="232798"/>
              <a:chOff x="539552" y="2520513"/>
              <a:chExt cx="192495" cy="232798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Группа 44"/>
          <p:cNvGrpSpPr/>
          <p:nvPr/>
        </p:nvGrpSpPr>
        <p:grpSpPr>
          <a:xfrm>
            <a:off x="323528" y="1425585"/>
            <a:ext cx="2736304" cy="4536504"/>
            <a:chOff x="1043608" y="1437931"/>
            <a:chExt cx="2736304" cy="4536504"/>
          </a:xfrm>
        </p:grpSpPr>
        <p:sp>
          <p:nvSpPr>
            <p:cNvPr id="35" name="Объект 2"/>
            <p:cNvSpPr txBox="1">
              <a:spLocks/>
            </p:cNvSpPr>
            <p:nvPr/>
          </p:nvSpPr>
          <p:spPr>
            <a:xfrm>
              <a:off x="1043608" y="143793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 2,1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612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6,426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475656" y="2229094"/>
              <a:ext cx="1611796" cy="2448272"/>
              <a:chOff x="2240124" y="1772816"/>
              <a:chExt cx="1611796" cy="244827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555776" y="4221088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555776" y="2636912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Группа 38"/>
              <p:cNvGrpSpPr/>
              <p:nvPr/>
            </p:nvGrpSpPr>
            <p:grpSpPr>
              <a:xfrm>
                <a:off x="2240124" y="3293368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2420144" y="1772816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5875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469048"/>
            <a:ext cx="273630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0,5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2,3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15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10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1,15</a:t>
            </a:r>
          </a:p>
          <a:p>
            <a:pPr marL="0" indent="0" algn="just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707904" y="2222541"/>
            <a:ext cx="1611796" cy="2448272"/>
            <a:chOff x="2240124" y="1772816"/>
            <a:chExt cx="1611796" cy="24482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555776" y="4221088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555776" y="2636912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Группа 21"/>
            <p:cNvGrpSpPr/>
            <p:nvPr/>
          </p:nvGrpSpPr>
          <p:grpSpPr>
            <a:xfrm>
              <a:off x="2240124" y="3293368"/>
              <a:ext cx="360040" cy="296416"/>
              <a:chOff x="2087724" y="3140968"/>
              <a:chExt cx="360040" cy="296416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087724" y="3284984"/>
                <a:ext cx="3600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2267744" y="3140968"/>
                <a:ext cx="0" cy="2964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32"/>
            <p:cNvGrpSpPr/>
            <p:nvPr/>
          </p:nvGrpSpPr>
          <p:grpSpPr>
            <a:xfrm>
              <a:off x="2420144" y="1772816"/>
              <a:ext cx="192495" cy="232798"/>
              <a:chOff x="539552" y="2520513"/>
              <a:chExt cx="192495" cy="232798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Группа 44"/>
          <p:cNvGrpSpPr/>
          <p:nvPr/>
        </p:nvGrpSpPr>
        <p:grpSpPr>
          <a:xfrm>
            <a:off x="323528" y="1425585"/>
            <a:ext cx="2736304" cy="4536504"/>
            <a:chOff x="1043608" y="1437931"/>
            <a:chExt cx="2736304" cy="4536504"/>
          </a:xfrm>
        </p:grpSpPr>
        <p:sp>
          <p:nvSpPr>
            <p:cNvPr id="35" name="Объект 2"/>
            <p:cNvSpPr txBox="1">
              <a:spLocks/>
            </p:cNvSpPr>
            <p:nvPr/>
          </p:nvSpPr>
          <p:spPr>
            <a:xfrm>
              <a:off x="1043608" y="143793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 2,1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612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6,426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475656" y="2229094"/>
              <a:ext cx="1611796" cy="2448272"/>
              <a:chOff x="2240124" y="1772816"/>
              <a:chExt cx="1611796" cy="244827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555776" y="4221088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555776" y="2636912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Группа 38"/>
              <p:cNvGrpSpPr/>
              <p:nvPr/>
            </p:nvGrpSpPr>
            <p:grpSpPr>
              <a:xfrm>
                <a:off x="2240124" y="3293368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2420144" y="1772816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8" name="Группа 57"/>
          <p:cNvGrpSpPr/>
          <p:nvPr/>
        </p:nvGrpSpPr>
        <p:grpSpPr>
          <a:xfrm>
            <a:off x="6156176" y="1474841"/>
            <a:ext cx="2736304" cy="4536504"/>
            <a:chOff x="6156176" y="1474841"/>
            <a:chExt cx="2736304" cy="4536504"/>
          </a:xfrm>
        </p:grpSpPr>
        <p:sp>
          <p:nvSpPr>
            <p:cNvPr id="46" name="Объект 2"/>
            <p:cNvSpPr txBox="1">
              <a:spLocks/>
            </p:cNvSpPr>
            <p:nvPr/>
          </p:nvSpPr>
          <p:spPr>
            <a:xfrm>
              <a:off x="6156176" y="147484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12,11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 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7" name="Группа 56"/>
            <p:cNvGrpSpPr/>
            <p:nvPr/>
          </p:nvGrpSpPr>
          <p:grpSpPr>
            <a:xfrm>
              <a:off x="6740624" y="1833267"/>
              <a:ext cx="1431776" cy="864096"/>
              <a:chOff x="6740624" y="1833267"/>
              <a:chExt cx="1431776" cy="864096"/>
            </a:xfrm>
          </p:grpSpPr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6876256" y="2697363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Группа 50"/>
              <p:cNvGrpSpPr/>
              <p:nvPr/>
            </p:nvGrpSpPr>
            <p:grpSpPr>
              <a:xfrm>
                <a:off x="6740624" y="1833267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9459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469048"/>
            <a:ext cx="273630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0,5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2,3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15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10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1,15</a:t>
            </a:r>
          </a:p>
          <a:p>
            <a:pPr marL="0" indent="0" algn="just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707904" y="2222541"/>
            <a:ext cx="1611796" cy="2448272"/>
            <a:chOff x="2240124" y="1772816"/>
            <a:chExt cx="1611796" cy="24482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555776" y="4221088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555776" y="2636912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Группа 21"/>
            <p:cNvGrpSpPr/>
            <p:nvPr/>
          </p:nvGrpSpPr>
          <p:grpSpPr>
            <a:xfrm>
              <a:off x="2240124" y="3293368"/>
              <a:ext cx="360040" cy="296416"/>
              <a:chOff x="2087724" y="3140968"/>
              <a:chExt cx="360040" cy="296416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087724" y="3284984"/>
                <a:ext cx="3600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2267744" y="3140968"/>
                <a:ext cx="0" cy="2964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32"/>
            <p:cNvGrpSpPr/>
            <p:nvPr/>
          </p:nvGrpSpPr>
          <p:grpSpPr>
            <a:xfrm>
              <a:off x="2420144" y="1772816"/>
              <a:ext cx="192495" cy="232798"/>
              <a:chOff x="539552" y="2520513"/>
              <a:chExt cx="192495" cy="232798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Группа 44"/>
          <p:cNvGrpSpPr/>
          <p:nvPr/>
        </p:nvGrpSpPr>
        <p:grpSpPr>
          <a:xfrm>
            <a:off x="323528" y="1425585"/>
            <a:ext cx="2736304" cy="4536504"/>
            <a:chOff x="1043608" y="1437931"/>
            <a:chExt cx="2736304" cy="4536504"/>
          </a:xfrm>
        </p:grpSpPr>
        <p:sp>
          <p:nvSpPr>
            <p:cNvPr id="35" name="Объект 2"/>
            <p:cNvSpPr txBox="1">
              <a:spLocks/>
            </p:cNvSpPr>
            <p:nvPr/>
          </p:nvSpPr>
          <p:spPr>
            <a:xfrm>
              <a:off x="1043608" y="143793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 2,1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612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6,426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475656" y="2229094"/>
              <a:ext cx="1611796" cy="2448272"/>
              <a:chOff x="2240124" y="1772816"/>
              <a:chExt cx="1611796" cy="244827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555776" y="4221088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555776" y="2636912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Группа 38"/>
              <p:cNvGrpSpPr/>
              <p:nvPr/>
            </p:nvGrpSpPr>
            <p:grpSpPr>
              <a:xfrm>
                <a:off x="2240124" y="3293368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2420144" y="1772816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8" name="Группа 57"/>
          <p:cNvGrpSpPr/>
          <p:nvPr/>
        </p:nvGrpSpPr>
        <p:grpSpPr>
          <a:xfrm>
            <a:off x="6156176" y="1474841"/>
            <a:ext cx="2736304" cy="4536504"/>
            <a:chOff x="6156176" y="1474841"/>
            <a:chExt cx="2736304" cy="4536504"/>
          </a:xfrm>
        </p:grpSpPr>
        <p:sp>
          <p:nvSpPr>
            <p:cNvPr id="46" name="Объект 2"/>
            <p:cNvSpPr txBox="1">
              <a:spLocks/>
            </p:cNvSpPr>
            <p:nvPr/>
          </p:nvSpPr>
          <p:spPr>
            <a:xfrm>
              <a:off x="6156176" y="147484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12,11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324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648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324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7" name="Группа 56"/>
            <p:cNvGrpSpPr/>
            <p:nvPr/>
          </p:nvGrpSpPr>
          <p:grpSpPr>
            <a:xfrm>
              <a:off x="6156176" y="1833267"/>
              <a:ext cx="2016224" cy="3323925"/>
              <a:chOff x="6156176" y="1833267"/>
              <a:chExt cx="2016224" cy="332392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6300192" y="5157192"/>
                <a:ext cx="18328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6876256" y="2697363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Группа 49"/>
              <p:cNvGrpSpPr/>
              <p:nvPr/>
            </p:nvGrpSpPr>
            <p:grpSpPr>
              <a:xfrm>
                <a:off x="6156176" y="3589092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50"/>
              <p:cNvGrpSpPr/>
              <p:nvPr/>
            </p:nvGrpSpPr>
            <p:grpSpPr>
              <a:xfrm>
                <a:off x="6740624" y="1833267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0979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Заполнить таблицу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548775"/>
              </p:ext>
            </p:extLst>
          </p:nvPr>
        </p:nvGraphicFramePr>
        <p:xfrm>
          <a:off x="251520" y="1268760"/>
          <a:ext cx="8635787" cy="31249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864096"/>
                <a:gridCol w="864096"/>
                <a:gridCol w="936104"/>
                <a:gridCol w="864096"/>
                <a:gridCol w="1224136"/>
                <a:gridCol w="1296144"/>
                <a:gridCol w="1224136"/>
                <a:gridCol w="1362979"/>
              </a:tblGrid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3,02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14BC1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027" name="Picture 3" descr="C:\Users\Иван\Desktop\уроки, таблицы\для открытого урока\smailiki-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45024"/>
            <a:ext cx="3019164" cy="301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7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469048"/>
            <a:ext cx="273630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0,5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2,3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15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10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1,15</a:t>
            </a:r>
          </a:p>
          <a:p>
            <a:pPr marL="0" indent="0" algn="just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707904" y="2222541"/>
            <a:ext cx="1611796" cy="2448272"/>
            <a:chOff x="2240124" y="1772816"/>
            <a:chExt cx="1611796" cy="24482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555776" y="4221088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555776" y="2636912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Группа 21"/>
            <p:cNvGrpSpPr/>
            <p:nvPr/>
          </p:nvGrpSpPr>
          <p:grpSpPr>
            <a:xfrm>
              <a:off x="2240124" y="3293368"/>
              <a:ext cx="360040" cy="296416"/>
              <a:chOff x="2087724" y="3140968"/>
              <a:chExt cx="360040" cy="296416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087724" y="3284984"/>
                <a:ext cx="3600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2267744" y="3140968"/>
                <a:ext cx="0" cy="2964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32"/>
            <p:cNvGrpSpPr/>
            <p:nvPr/>
          </p:nvGrpSpPr>
          <p:grpSpPr>
            <a:xfrm>
              <a:off x="2420144" y="1772816"/>
              <a:ext cx="192495" cy="232798"/>
              <a:chOff x="539552" y="2520513"/>
              <a:chExt cx="192495" cy="232798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Группа 44"/>
          <p:cNvGrpSpPr/>
          <p:nvPr/>
        </p:nvGrpSpPr>
        <p:grpSpPr>
          <a:xfrm>
            <a:off x="323528" y="1425585"/>
            <a:ext cx="2736304" cy="4536504"/>
            <a:chOff x="1043608" y="1437931"/>
            <a:chExt cx="2736304" cy="4536504"/>
          </a:xfrm>
        </p:grpSpPr>
        <p:sp>
          <p:nvSpPr>
            <p:cNvPr id="35" name="Объект 2"/>
            <p:cNvSpPr txBox="1">
              <a:spLocks/>
            </p:cNvSpPr>
            <p:nvPr/>
          </p:nvSpPr>
          <p:spPr>
            <a:xfrm>
              <a:off x="1043608" y="143793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 2,1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612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6,426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475656" y="2229094"/>
              <a:ext cx="1611796" cy="2448272"/>
              <a:chOff x="2240124" y="1772816"/>
              <a:chExt cx="1611796" cy="244827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555776" y="4221088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555776" y="2636912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Группа 38"/>
              <p:cNvGrpSpPr/>
              <p:nvPr/>
            </p:nvGrpSpPr>
            <p:grpSpPr>
              <a:xfrm>
                <a:off x="2240124" y="3293368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2420144" y="1772816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8" name="Группа 57"/>
          <p:cNvGrpSpPr/>
          <p:nvPr/>
        </p:nvGrpSpPr>
        <p:grpSpPr>
          <a:xfrm>
            <a:off x="6156176" y="1474841"/>
            <a:ext cx="2736304" cy="4536504"/>
            <a:chOff x="6156176" y="1474841"/>
            <a:chExt cx="2736304" cy="4536504"/>
          </a:xfrm>
        </p:grpSpPr>
        <p:sp>
          <p:nvSpPr>
            <p:cNvPr id="46" name="Объект 2"/>
            <p:cNvSpPr txBox="1">
              <a:spLocks/>
            </p:cNvSpPr>
            <p:nvPr/>
          </p:nvSpPr>
          <p:spPr>
            <a:xfrm>
              <a:off x="6156176" y="147484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12,11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324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648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324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392364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7" name="Группа 56"/>
            <p:cNvGrpSpPr/>
            <p:nvPr/>
          </p:nvGrpSpPr>
          <p:grpSpPr>
            <a:xfrm>
              <a:off x="6156176" y="1833267"/>
              <a:ext cx="2016224" cy="3323925"/>
              <a:chOff x="6156176" y="1833267"/>
              <a:chExt cx="2016224" cy="332392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6300192" y="5157192"/>
                <a:ext cx="18328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6876256" y="2697363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Группа 49"/>
              <p:cNvGrpSpPr/>
              <p:nvPr/>
            </p:nvGrpSpPr>
            <p:grpSpPr>
              <a:xfrm>
                <a:off x="6156176" y="3589092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50"/>
              <p:cNvGrpSpPr/>
              <p:nvPr/>
            </p:nvGrpSpPr>
            <p:grpSpPr>
              <a:xfrm>
                <a:off x="6740624" y="1833267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0979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469048"/>
            <a:ext cx="273630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0,5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2,3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15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10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1,15</a:t>
            </a:r>
          </a:p>
          <a:p>
            <a:pPr marL="0" indent="0" algn="just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707904" y="2222541"/>
            <a:ext cx="1611796" cy="2448272"/>
            <a:chOff x="2240124" y="1772816"/>
            <a:chExt cx="1611796" cy="244827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2555776" y="4221088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555776" y="2636912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Группа 21"/>
            <p:cNvGrpSpPr/>
            <p:nvPr/>
          </p:nvGrpSpPr>
          <p:grpSpPr>
            <a:xfrm>
              <a:off x="2240124" y="3293368"/>
              <a:ext cx="360040" cy="296416"/>
              <a:chOff x="2087724" y="3140968"/>
              <a:chExt cx="360040" cy="296416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087724" y="3284984"/>
                <a:ext cx="3600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2267744" y="3140968"/>
                <a:ext cx="0" cy="2964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32"/>
            <p:cNvGrpSpPr/>
            <p:nvPr/>
          </p:nvGrpSpPr>
          <p:grpSpPr>
            <a:xfrm>
              <a:off x="2420144" y="1772816"/>
              <a:ext cx="192495" cy="232798"/>
              <a:chOff x="539552" y="2520513"/>
              <a:chExt cx="192495" cy="232798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39552" y="2520513"/>
                <a:ext cx="192495" cy="2327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Группа 44"/>
          <p:cNvGrpSpPr/>
          <p:nvPr/>
        </p:nvGrpSpPr>
        <p:grpSpPr>
          <a:xfrm>
            <a:off x="323528" y="1425585"/>
            <a:ext cx="2736304" cy="4536504"/>
            <a:chOff x="1043608" y="1437931"/>
            <a:chExt cx="2736304" cy="4536504"/>
          </a:xfrm>
        </p:grpSpPr>
        <p:sp>
          <p:nvSpPr>
            <p:cNvPr id="35" name="Объект 2"/>
            <p:cNvSpPr txBox="1">
              <a:spLocks/>
            </p:cNvSpPr>
            <p:nvPr/>
          </p:nvSpPr>
          <p:spPr>
            <a:xfrm>
              <a:off x="1043608" y="143793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 2,1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306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612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6,426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475656" y="2229094"/>
              <a:ext cx="1611796" cy="2448272"/>
              <a:chOff x="2240124" y="1772816"/>
              <a:chExt cx="1611796" cy="244827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555776" y="4221088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555776" y="2636912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Группа 38"/>
              <p:cNvGrpSpPr/>
              <p:nvPr/>
            </p:nvGrpSpPr>
            <p:grpSpPr>
              <a:xfrm>
                <a:off x="2240124" y="3293368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2420144" y="1772816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8" name="Группа 57"/>
          <p:cNvGrpSpPr/>
          <p:nvPr/>
        </p:nvGrpSpPr>
        <p:grpSpPr>
          <a:xfrm>
            <a:off x="6156176" y="1474841"/>
            <a:ext cx="2736304" cy="4536504"/>
            <a:chOff x="6156176" y="1474841"/>
            <a:chExt cx="2736304" cy="4536504"/>
          </a:xfrm>
        </p:grpSpPr>
        <p:sp>
          <p:nvSpPr>
            <p:cNvPr id="46" name="Объект 2"/>
            <p:cNvSpPr txBox="1">
              <a:spLocks/>
            </p:cNvSpPr>
            <p:nvPr/>
          </p:nvSpPr>
          <p:spPr>
            <a:xfrm>
              <a:off x="6156176" y="1474841"/>
              <a:ext cx="2736304" cy="4536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3,24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12,11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  324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  324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  648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 324</a:t>
              </a:r>
            </a:p>
            <a:p>
              <a:pPr marL="0" indent="0" algn="just">
                <a:buFont typeface="Arial" pitchFamily="34" charset="0"/>
                <a:buNone/>
              </a:pP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4400" b="1" dirty="0" smtClean="0">
                  <a:latin typeface="Times New Roman" pitchFamily="18" charset="0"/>
                  <a:cs typeface="Times New Roman" pitchFamily="18" charset="0"/>
                </a:rPr>
                <a:t>39,2364</a:t>
              </a:r>
              <a:endParaRPr lang="ru-RU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7" name="Группа 56"/>
            <p:cNvGrpSpPr/>
            <p:nvPr/>
          </p:nvGrpSpPr>
          <p:grpSpPr>
            <a:xfrm>
              <a:off x="6156176" y="1833267"/>
              <a:ext cx="2016224" cy="3323925"/>
              <a:chOff x="6156176" y="1833267"/>
              <a:chExt cx="2016224" cy="332392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6300192" y="5157192"/>
                <a:ext cx="183282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6876256" y="2697363"/>
                <a:ext cx="129614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Группа 49"/>
              <p:cNvGrpSpPr/>
              <p:nvPr/>
            </p:nvGrpSpPr>
            <p:grpSpPr>
              <a:xfrm>
                <a:off x="6156176" y="3589092"/>
                <a:ext cx="360040" cy="296416"/>
                <a:chOff x="2087724" y="3140968"/>
                <a:chExt cx="360040" cy="296416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2087724" y="3284984"/>
                  <a:ext cx="3600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flipV="1">
                  <a:off x="2267744" y="3140968"/>
                  <a:ext cx="0" cy="2964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50"/>
              <p:cNvGrpSpPr/>
              <p:nvPr/>
            </p:nvGrpSpPr>
            <p:grpSpPr>
              <a:xfrm>
                <a:off x="6740624" y="1833267"/>
                <a:ext cx="192495" cy="232798"/>
                <a:chOff x="539552" y="2520513"/>
                <a:chExt cx="192495" cy="232798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V="1"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39552" y="2520513"/>
                  <a:ext cx="192495" cy="23279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5875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Учить алгоритм умножения десятичных дробей;</a:t>
            </a:r>
          </a:p>
          <a:p>
            <a:pPr marL="514350" indent="-514350">
              <a:buAutoNum type="arabicPeriod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 рабочей тетради: с. 61 №1, №2.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Иван\Desktop\уроки, таблицы\для открытого урока\14343652-illustration-featuring-a-clapping-smil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324" y="4293096"/>
            <a:ext cx="2823107" cy="228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6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Заполнить таблицу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261397"/>
              </p:ext>
            </p:extLst>
          </p:nvPr>
        </p:nvGraphicFramePr>
        <p:xfrm>
          <a:off x="251520" y="1268760"/>
          <a:ext cx="8635787" cy="31249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864096"/>
                <a:gridCol w="864096"/>
                <a:gridCol w="936104"/>
                <a:gridCol w="864096"/>
                <a:gridCol w="1224136"/>
                <a:gridCol w="1296144"/>
                <a:gridCol w="1224136"/>
                <a:gridCol w="1362979"/>
              </a:tblGrid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3,02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14BC1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18,12</a:t>
                      </a:r>
                      <a:endParaRPr lang="ru-RU" sz="3600" b="1" dirty="0">
                        <a:solidFill>
                          <a:srgbClr val="14BC1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027" name="Picture 3" descr="C:\Users\Иван\Desktop\уроки, таблицы\для открытого урока\smailiki-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45024"/>
            <a:ext cx="3019164" cy="301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8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Заполнить таблицу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03069"/>
              </p:ext>
            </p:extLst>
          </p:nvPr>
        </p:nvGraphicFramePr>
        <p:xfrm>
          <a:off x="251520" y="1268760"/>
          <a:ext cx="8635787" cy="31249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864096"/>
                <a:gridCol w="864096"/>
                <a:gridCol w="936104"/>
                <a:gridCol w="864096"/>
                <a:gridCol w="1224136"/>
                <a:gridCol w="1296144"/>
                <a:gridCol w="1224136"/>
                <a:gridCol w="1362979"/>
              </a:tblGrid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3,02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14BC1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18,12</a:t>
                      </a:r>
                      <a:endParaRPr lang="ru-RU" sz="3600" b="1" dirty="0">
                        <a:solidFill>
                          <a:srgbClr val="14BC1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6,45</a:t>
                      </a:r>
                      <a:endParaRPr lang="ru-RU" sz="40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027" name="Picture 3" descr="C:\Users\Иван\Desktop\уроки, таблицы\для открытого урока\smailiki-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45024"/>
            <a:ext cx="3019164" cy="301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8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Заполнить таблицу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75311"/>
              </p:ext>
            </p:extLst>
          </p:nvPr>
        </p:nvGraphicFramePr>
        <p:xfrm>
          <a:off x="251520" y="1268760"/>
          <a:ext cx="8635787" cy="31249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864096"/>
                <a:gridCol w="864096"/>
                <a:gridCol w="936104"/>
                <a:gridCol w="864096"/>
                <a:gridCol w="1224136"/>
                <a:gridCol w="1296144"/>
                <a:gridCol w="1224136"/>
                <a:gridCol w="1362979"/>
              </a:tblGrid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3,02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14BC1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18,12</a:t>
                      </a:r>
                      <a:endParaRPr lang="ru-RU" sz="3600" b="1" dirty="0">
                        <a:solidFill>
                          <a:srgbClr val="14BC1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6,45</a:t>
                      </a:r>
                      <a:endParaRPr lang="ru-RU" sz="40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14,28</a:t>
                      </a:r>
                      <a:endParaRPr lang="ru-RU" sz="3600" b="1" dirty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027" name="Picture 3" descr="C:\Users\Иван\Desktop\уроки, таблицы\для открытого урока\smailiki-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45024"/>
            <a:ext cx="3019164" cy="301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8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Заполнить таблицу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101206"/>
              </p:ext>
            </p:extLst>
          </p:nvPr>
        </p:nvGraphicFramePr>
        <p:xfrm>
          <a:off x="251520" y="1268760"/>
          <a:ext cx="8635787" cy="31249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864096"/>
                <a:gridCol w="864096"/>
                <a:gridCol w="936104"/>
                <a:gridCol w="864096"/>
                <a:gridCol w="1224136"/>
                <a:gridCol w="1296144"/>
                <a:gridCol w="1224136"/>
                <a:gridCol w="1362979"/>
              </a:tblGrid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2,15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3,02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4164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14BC1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18,12</a:t>
                      </a:r>
                      <a:endParaRPr lang="ru-RU" sz="3600" b="1" dirty="0">
                        <a:solidFill>
                          <a:srgbClr val="14BC1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6,45</a:t>
                      </a:r>
                      <a:endParaRPr lang="ru-RU" sz="40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14,28</a:t>
                      </a:r>
                      <a:endParaRPr lang="ru-RU" sz="3600" b="1" dirty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0,28</a:t>
                      </a:r>
                      <a:endParaRPr lang="ru-RU" sz="4000" b="1" dirty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027" name="Picture 3" descr="C:\Users\Иван\Desktop\уроки, таблицы\для открытого урока\smailiki-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45024"/>
            <a:ext cx="3019164" cy="301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8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умножения десятичных дробей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Чтобы   перемножить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умножения десятичных дробей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Чтобы перемножить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десятичные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дроби,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667</Words>
  <Application>Microsoft Office PowerPoint</Application>
  <PresentationFormat>Экран (4:3)</PresentationFormat>
  <Paragraphs>323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Заполнить таблицу</vt:lpstr>
      <vt:lpstr>Заполнить таблицу</vt:lpstr>
      <vt:lpstr>Заполнить таблицу</vt:lpstr>
      <vt:lpstr>Заполнить таблицу</vt:lpstr>
      <vt:lpstr>Заполнить таблицу</vt:lpstr>
      <vt:lpstr>Заполнить таблицу</vt:lpstr>
      <vt:lpstr>Алгоритм умножения десятичных дробей</vt:lpstr>
      <vt:lpstr>Алгоритм умножения десятичных дробей</vt:lpstr>
      <vt:lpstr>Алгоритм умножения десятичных дробей</vt:lpstr>
      <vt:lpstr>Алгоритм умножения десятичных дробей</vt:lpstr>
      <vt:lpstr>Алгоритм умножения десятичных дробей</vt:lpstr>
      <vt:lpstr>Алгоритм умножения десятичных дробей</vt:lpstr>
      <vt:lpstr>Алгоритм умножения десятичных дробей</vt:lpstr>
      <vt:lpstr>Алгоритм умножения десятичных дробей</vt:lpstr>
      <vt:lpstr>Алгоритм умножения десятичных дробей</vt:lpstr>
      <vt:lpstr>Алгоритм умножения десятичных дробей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Проверь себя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user-pc</dc:creator>
  <cp:lastModifiedBy>home24@ya.ru</cp:lastModifiedBy>
  <cp:revision>11</cp:revision>
  <dcterms:created xsi:type="dcterms:W3CDTF">2017-03-21T14:04:04Z</dcterms:created>
  <dcterms:modified xsi:type="dcterms:W3CDTF">2017-03-21T16:30:48Z</dcterms:modified>
</cp:coreProperties>
</file>